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5"/>
  </p:notesMasterIdLst>
  <p:handoutMasterIdLst>
    <p:handoutMasterId r:id="rId6"/>
  </p:handoutMasterIdLst>
  <p:sldIdLst>
    <p:sldId id="275" r:id="rId2"/>
    <p:sldId id="276" r:id="rId3"/>
    <p:sldId id="277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893611"/>
    <a:srgbClr val="A44114"/>
    <a:srgbClr val="F3B99F"/>
    <a:srgbClr val="B94917"/>
    <a:srgbClr val="FF6600"/>
    <a:srgbClr val="00002C"/>
    <a:srgbClr val="C4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7155" autoAdjust="0"/>
  </p:normalViewPr>
  <p:slideViewPr>
    <p:cSldViewPr>
      <p:cViewPr varScale="1">
        <p:scale>
          <a:sx n="64" d="100"/>
          <a:sy n="64" d="100"/>
        </p:scale>
        <p:origin x="1292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F0B6EC5B-DE15-4B62-9DC0-DE1BD893DD1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868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823FACB9-4E35-4CB3-835A-2EBF55FAEDE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869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4711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7113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4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5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6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7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8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19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0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1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2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3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4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5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6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7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8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29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0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1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2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3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4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5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6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7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8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39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40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41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42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143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47144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7107" name="Title Placeholder 1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7108" name="Text Placeholder 2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Tx/>
              <a:buNone/>
              <a:defRPr sz="2900"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US" altLang="en-US" noProof="0" dirty="0"/>
          </a:p>
        </p:txBody>
      </p:sp>
      <p:sp>
        <p:nvSpPr>
          <p:cNvPr id="47109" name="Date Placeholder 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259C393-9A2B-45A2-8E4E-FAFA5413C1FC}" type="datetime1">
              <a:rPr lang="en-US" altLang="en-US" smtClean="0"/>
              <a:pPr/>
              <a:t>4/30/2019</a:t>
            </a:fld>
            <a:endParaRPr lang="en-US" altLang="en-US" dirty="0"/>
          </a:p>
        </p:txBody>
      </p:sp>
      <p:sp>
        <p:nvSpPr>
          <p:cNvPr id="47110" name="Footer Placeholder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47111" name="Slide Number Placeholder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945280F-DE53-48B1-9FB9-96A39916642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4572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67B00-BE02-4BB9-B9A5-D51D0D1A821E}" type="datetime1">
              <a:rPr lang="en-US" altLang="en-US" smtClean="0"/>
              <a:pPr/>
              <a:t>4/30/2019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E90EB-6CA4-453F-8712-C339590DE03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312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228600"/>
            <a:ext cx="2076450" cy="57070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076950" cy="5707063"/>
          </a:xfrm>
        </p:spPr>
        <p:txBody>
          <a:bodyPr vert="eaVert"/>
          <a:lstStyle>
            <a:lvl1pPr marL="4572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A2D16B-FB7D-484B-A659-F70C0EEA95A8}" type="datetime1">
              <a:rPr lang="en-US" altLang="en-US" smtClean="0"/>
              <a:pPr/>
              <a:t>4/30/2019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251BA-4196-46F7-BF5E-DE37F6712A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17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158947-7A00-4A76-84B1-1B2119E03B78}" type="datetime1">
              <a:rPr lang="en-US" altLang="en-US" smtClean="0"/>
              <a:pPr/>
              <a:t>4/30/2019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6F290-D301-4864-9490-340EF11588D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607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91BFB3-8F1B-477F-B96F-8BA65B2D4AD3}" type="datetime1">
              <a:rPr lang="en-US" altLang="en-US" smtClean="0"/>
              <a:pPr/>
              <a:t>4/30/2019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08CE1-DD55-4A43-A479-EF83A2DC398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197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524000"/>
            <a:ext cx="3619500" cy="4411663"/>
          </a:xfrm>
        </p:spPr>
        <p:txBody>
          <a:bodyPr/>
          <a:lstStyle>
            <a:lvl1pPr marL="45720" indent="0">
              <a:buFontTx/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3619500" cy="4411663"/>
          </a:xfrm>
        </p:spPr>
        <p:txBody>
          <a:bodyPr/>
          <a:lstStyle>
            <a:lvl1pPr marL="45720" indent="0">
              <a:buFontTx/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93DC1E-4DED-43A8-89C3-4163E3A75CBB}" type="datetime1">
              <a:rPr lang="en-US" altLang="en-US" smtClean="0"/>
              <a:pPr/>
              <a:t>4/30/2019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7AF89-6755-46F5-BBCF-E571D7F311A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3735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45720" indent="0">
              <a:buFontTx/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45720" indent="0">
              <a:buFontTx/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76BA95-CF00-41A1-A420-966FC66619DA}" type="datetime1">
              <a:rPr lang="en-US" altLang="en-US" smtClean="0"/>
              <a:pPr/>
              <a:t>4/30/2019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BE3C0-1208-4260-82C3-0EB04002719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32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CD8A93-8C14-4267-B95F-FE4BE0AB69DE}" type="datetime1">
              <a:rPr lang="en-US" altLang="en-US" smtClean="0"/>
              <a:pPr/>
              <a:t>4/30/2019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02DF6-5EF1-449D-8E8F-F40E7D2FCBC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736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05897D-7D60-41CE-AECE-5AF4DAA0D447}" type="datetime1">
              <a:rPr lang="en-US" altLang="en-US" smtClean="0"/>
              <a:pPr/>
              <a:t>4/30/2019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460AA-1533-4548-8781-A6D0EAE276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5109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45720" indent="0">
              <a:buFontTx/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919950-C514-47F9-AEFE-38055CCEE8E4}" type="datetime1">
              <a:rPr lang="en-US" altLang="en-US" smtClean="0"/>
              <a:pPr/>
              <a:t>4/30/2019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86842-FEC9-453F-B6F7-7C945F3A2D7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092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6D2572-3AEE-4103-AD61-E3B66B0BAB81}" type="datetime1">
              <a:rPr lang="en-US" altLang="en-US" smtClean="0"/>
              <a:pPr/>
              <a:t>4/30/2019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DA581-ADE3-4A40-91CB-711A776CAC2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1156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46088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608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09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0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11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4608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7696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608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524000"/>
            <a:ext cx="7391400" cy="441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46085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fld id="{375B0982-7648-47FF-97D6-16483483F3D5}" type="datetime1">
              <a:rPr lang="en-US" altLang="en-US" smtClean="0"/>
              <a:pPr/>
              <a:t>4/30/2019</a:t>
            </a:fld>
            <a:endParaRPr lang="en-US" altLang="en-US" dirty="0"/>
          </a:p>
        </p:txBody>
      </p:sp>
      <p:sp>
        <p:nvSpPr>
          <p:cNvPr id="46086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r>
              <a:rPr lang="en-US" altLang="en-US" dirty="0"/>
              <a:t>Add a footer</a:t>
            </a:r>
          </a:p>
        </p:txBody>
      </p:sp>
      <p:sp>
        <p:nvSpPr>
          <p:cNvPr id="46087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fld id="{D7E5119E-5338-4B55-81DC-57EAC9440FD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45720" indent="0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120000"/>
        <a:buFontTx/>
        <a:buNone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0"/>
        </a:spcBef>
        <a:spcAft>
          <a:spcPct val="25000"/>
        </a:spcAft>
        <a:buClr>
          <a:schemeClr val="accent2">
            <a:lumMod val="75000"/>
          </a:schemeClr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0"/>
        </a:spcBef>
        <a:spcAft>
          <a:spcPct val="2500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>
            <a:lumMod val="75000"/>
          </a:schemeClr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1920240" indent="-315913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50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240280" indent="-315913" algn="l" rtl="0" eaLnBrk="1" fontAlgn="base" hangingPunct="1">
        <a:spcBef>
          <a:spcPct val="20000"/>
        </a:spcBef>
        <a:spcAft>
          <a:spcPct val="0"/>
        </a:spcAft>
        <a:buClr>
          <a:schemeClr val="accent2">
            <a:lumMod val="50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651760" indent="-315913" algn="l" rtl="0" eaLnBrk="1" fontAlgn="base" hangingPunct="1">
        <a:spcBef>
          <a:spcPct val="20000"/>
        </a:spcBef>
        <a:spcAft>
          <a:spcPct val="0"/>
        </a:spcAft>
        <a:buClr>
          <a:schemeClr val="bg2">
            <a:lumMod val="75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108960" indent="-315913" algn="l" rtl="0" eaLnBrk="1" fontAlgn="base" hangingPunct="1">
        <a:spcBef>
          <a:spcPct val="20000"/>
        </a:spcBef>
        <a:spcAft>
          <a:spcPct val="0"/>
        </a:spcAft>
        <a:buClr>
          <a:schemeClr val="accent2">
            <a:lumMod val="50000"/>
          </a:schemeClr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hanacademy.org/humanities/grammar/punctuation-the-comma-and-the-apostrophe/introduction-to-the-possessive/e/advanved--plural--posses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Pages/ResponsePage.aspx?id=j0gLqp78hUGl4zhCIN8jykqJrvXbqhRGrmSygS-eAOBUREM5UDVVWk1ZNjUzR0VYRlhJOFdVMkdGRS4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89CEB-12C6-4732-AE0A-95BAABC1D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61" y="228600"/>
            <a:ext cx="7696200" cy="685800"/>
          </a:xfrm>
        </p:spPr>
        <p:txBody>
          <a:bodyPr/>
          <a:lstStyle/>
          <a:p>
            <a:r>
              <a:rPr lang="en-US" dirty="0"/>
              <a:t>PLURAL vs. POSSESSIVE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07356-19CB-41E5-BADD-8B600B470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105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PLURAL</a:t>
            </a:r>
            <a:r>
              <a:rPr lang="en-US" dirty="0"/>
              <a:t>: indicates more than 1 of something.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seniors</a:t>
            </a:r>
            <a:r>
              <a:rPr lang="en-US" dirty="0"/>
              <a:t> are about to graduate.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juniors</a:t>
            </a:r>
            <a:r>
              <a:rPr lang="en-US" dirty="0"/>
              <a:t> want to drive next year.</a:t>
            </a:r>
          </a:p>
          <a:p>
            <a:r>
              <a:rPr lang="en-US" dirty="0">
                <a:solidFill>
                  <a:srgbClr val="7030A0"/>
                </a:solidFill>
              </a:rPr>
              <a:t>POSSESIVE</a:t>
            </a:r>
            <a:r>
              <a:rPr lang="en-US" dirty="0"/>
              <a:t>: indicates ownership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seniors’ graduation date </a:t>
            </a:r>
            <a:r>
              <a:rPr lang="en-US" dirty="0"/>
              <a:t>is June 15. (many seniors own that date)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junior’s parking permit </a:t>
            </a:r>
            <a:r>
              <a:rPr lang="en-US" dirty="0"/>
              <a:t>will be awarded. (one junior owns a permit)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juniors’ fee for a parking spot is high</a:t>
            </a:r>
            <a:r>
              <a:rPr lang="en-US" dirty="0"/>
              <a:t>. (many juniors have a fee).</a:t>
            </a:r>
          </a:p>
        </p:txBody>
      </p:sp>
    </p:spTree>
    <p:extLst>
      <p:ext uri="{BB962C8B-B14F-4D97-AF65-F5344CB8AC3E}">
        <p14:creationId xmlns:p14="http://schemas.microsoft.com/office/powerpoint/2010/main" val="1689179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B2F7-AF11-4A0B-B55B-BBCACD9D7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57200"/>
            <a:ext cx="7696200" cy="1295400"/>
          </a:xfrm>
        </p:spPr>
        <p:txBody>
          <a:bodyPr/>
          <a:lstStyle/>
          <a:p>
            <a:r>
              <a:rPr lang="en-US" dirty="0"/>
              <a:t>Practice 1:  Click on the link and complete the Khan Academy review.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4E7ED-8055-4E5B-B647-64942C87A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209800"/>
            <a:ext cx="7391400" cy="3725863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https://www.khanacademy.org/humanities/grammar/punctuation-the-comma-and-the-apostrophe/introduction-to-the-possessive/e/advanved--plural--possesion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67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C81F5-0D12-4837-9A02-4CD06EEDA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2:  Click on the link to FORMS and complete the quiz.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48E99-563C-4313-B6F5-DD71E2C21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514600"/>
            <a:ext cx="7391400" cy="3421063"/>
          </a:xfrm>
        </p:spPr>
        <p:txBody>
          <a:bodyPr/>
          <a:lstStyle/>
          <a:p>
            <a:r>
              <a:rPr lang="en-US">
                <a:hlinkClick r:id="rId2"/>
              </a:rPr>
              <a:t>https://forms.office.com/Pages/ResponsePage.aspx?id=j0gLqp78hUGl4zhCIN8jykqJrvXbqhRGrmSygS-eAOBUREM5UDVVWk1ZNjUzR0VYRlhJOFdVMkdGRS4u</a:t>
            </a: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87157"/>
      </p:ext>
    </p:extLst>
  </p:cSld>
  <p:clrMapOvr>
    <a:masterClrMapping/>
  </p:clrMapOvr>
</p:sld>
</file>

<file path=ppt/theme/theme1.xml><?xml version="1.0" encoding="utf-8"?>
<a:theme xmlns:a="http://schemas.openxmlformats.org/drawingml/2006/main" name="Sales training presentation">
  <a:themeElements>
    <a:clrScheme name="Sales Training_final2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ales Training_final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92150" marR="0" indent="-347663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0000"/>
          <a:buFont typeface="Wingdings" pitchFamily="2" charset="2"/>
          <a:buChar char="l"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92150" marR="0" indent="-347663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0000"/>
          <a:buFont typeface="Wingdings" pitchFamily="2" charset="2"/>
          <a:buChar char="l"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les Training_final2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les Training_final2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les Training_final2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ales training presentation.potx" id="{3181A242-BAE2-485E-97E8-919259126601}" vid="{819B686A-E690-42F4-91DA-6D012EEA393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Sales training presentation</Template>
  <TotalTime>438</TotalTime>
  <Words>149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Wingdings</vt:lpstr>
      <vt:lpstr>Sales training presentation</vt:lpstr>
      <vt:lpstr>PLURAL vs. POSSESSIVE</vt:lpstr>
      <vt:lpstr>Practice 1:  Click on the link and complete the Khan Academy review.</vt:lpstr>
      <vt:lpstr>PRACTICE 2:  Click on the link to FORMS and complete the quiz.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MISCELLANEOUS</dc:title>
  <dc:creator>REMAR, COLLEEN</dc:creator>
  <cp:lastModifiedBy>REMAR, COLLEEN</cp:lastModifiedBy>
  <cp:revision>20</cp:revision>
  <dcterms:created xsi:type="dcterms:W3CDTF">2018-05-14T15:35:30Z</dcterms:created>
  <dcterms:modified xsi:type="dcterms:W3CDTF">2019-04-30T16:35:22Z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